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Yeseva One"/>
      <p:regular r:id="rId17"/>
    </p:embeddedFont>
    <p:embeddedFont>
      <p:font typeface="DM Sans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hpMTYn+6R0vTx2z1Epb3gCFvQ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YesevaOn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Eric Agyeman’s KEYNOTE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 UP...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Start with general conversation about what they thought?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Ask a few students to share a highlight</a:t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6" name="Google Shape;216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7" name="Google Shape;217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See if anyone would like to share theirs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It can be fun to chant some as a group where they repeat after you...</a:t>
            </a:r>
            <a:endParaRPr/>
          </a:p>
        </p:txBody>
      </p:sp>
      <p:sp>
        <p:nvSpPr>
          <p:cNvPr id="219" name="Google Shape;219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0" name="Google Shape;220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9" name="Google Shape;229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0" name="Google Shape;230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End with another general conversation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are the students feeling?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 they like to share anything else?</a:t>
            </a:r>
            <a:endParaRPr/>
          </a:p>
        </p:txBody>
      </p:sp>
      <p:sp>
        <p:nvSpPr>
          <p:cNvPr id="232" name="Google Shape;232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0" name="Google Shape;100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1" name="Google Shape;101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activities are designed to reinforce the themes of Eric’s Keynote.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start with getting the students to reflect individually on topics raised in the Keynote.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students will need to have something to write down personal answers on. </a:t>
            </a:r>
            <a:endParaRPr/>
          </a:p>
        </p:txBody>
      </p:sp>
      <p:sp>
        <p:nvSpPr>
          <p:cNvPr id="103" name="Google Shape;103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9" name="Google Shape;119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 the students a few minutes to write down their take aways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3 points from the Keynote they can use as a guide are: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 power of words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Failure is never a person, it’s only an event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My future success!</a:t>
            </a:r>
            <a:endParaRPr/>
          </a:p>
        </p:txBody>
      </p:sp>
      <p:sp>
        <p:nvSpPr>
          <p:cNvPr id="121" name="Google Shape;121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2" name="Google Shape;122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2" name="Google Shape;132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3" name="Google Shape;133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Get the students to discuss / share their take aways with the person next to them (or small groups of 3) if they feel comfortable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After 5 mins or so, ask if anyone would like to share with the whole group</a:t>
            </a:r>
            <a:endParaRPr/>
          </a:p>
        </p:txBody>
      </p:sp>
      <p:sp>
        <p:nvSpPr>
          <p:cNvPr id="135" name="Google Shape;135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6" name="Google Shape;146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7" name="Google Shape;147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the students to write down their answer individually</a:t>
            </a:r>
            <a:endParaRPr/>
          </a:p>
        </p:txBody>
      </p:sp>
      <p:sp>
        <p:nvSpPr>
          <p:cNvPr id="149" name="Google Shape;149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0" name="Google Shape;150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0" name="Google Shape;160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1" name="Google Shape;161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Get the students to discuss / share their take aways with the person next to them (or small groups of 3) if they feel comfortable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After 5 mins or so, ask if anyone would like to share with the whole group</a:t>
            </a:r>
            <a:endParaRPr/>
          </a:p>
        </p:txBody>
      </p:sp>
      <p:sp>
        <p:nvSpPr>
          <p:cNvPr id="163" name="Google Shape;163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4" name="Google Shape;174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5" name="Google Shape;175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students to write down their answer individually</a:t>
            </a:r>
            <a:endParaRPr/>
          </a:p>
        </p:txBody>
      </p:sp>
      <p:sp>
        <p:nvSpPr>
          <p:cNvPr id="177" name="Google Shape;177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8" name="Google Shape;188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9" name="Google Shape;189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Get the students to discuss / share their take aways with the person next to them (or small groups of 3) if they feel comfortable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After 5 mins or so, ask if anyone would like to share with the whole group</a:t>
            </a:r>
            <a:endParaRPr/>
          </a:p>
        </p:txBody>
      </p:sp>
      <p:sp>
        <p:nvSpPr>
          <p:cNvPr id="191" name="Google Shape;191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2" name="Google Shape;192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2" name="Google Shape;202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3" name="Google Shape;203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Individually </a:t>
            </a:r>
            <a:endParaRPr/>
          </a:p>
        </p:txBody>
      </p:sp>
      <p:sp>
        <p:nvSpPr>
          <p:cNvPr id="205" name="Google Shape;205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6" name="Google Shape;206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3520096"/>
            <a:ext cx="18288000" cy="9526088"/>
          </a:xfrm>
          <a:custGeom>
            <a:rect b="b" l="l" r="r" t="t"/>
            <a:pathLst>
              <a:path extrusionOk="0" h="9526088" w="18288000">
                <a:moveTo>
                  <a:pt x="0" y="0"/>
                </a:moveTo>
                <a:lnTo>
                  <a:pt x="18288000" y="0"/>
                </a:lnTo>
                <a:lnTo>
                  <a:pt x="18288000" y="9526088"/>
                </a:lnTo>
                <a:lnTo>
                  <a:pt x="0" y="9526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630" l="-5448" r="0" t="-24327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11383252" y="102870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5" y="0"/>
                </a:lnTo>
                <a:lnTo>
                  <a:pt x="2693695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"/>
          <p:cNvGrpSpPr/>
          <p:nvPr/>
        </p:nvGrpSpPr>
        <p:grpSpPr>
          <a:xfrm>
            <a:off x="2054875" y="412850"/>
            <a:ext cx="13855725" cy="4017468"/>
            <a:chOff x="-2173959" y="66684"/>
            <a:chExt cx="18474300" cy="5356624"/>
          </a:xfrm>
        </p:grpSpPr>
        <p:sp>
          <p:nvSpPr>
            <p:cNvPr id="95" name="Google Shape;95;p1"/>
            <p:cNvSpPr/>
            <p:nvPr/>
          </p:nvSpPr>
          <p:spPr>
            <a:xfrm>
              <a:off x="0" y="5414187"/>
              <a:ext cx="15332349" cy="9121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-2173959" y="66684"/>
              <a:ext cx="18474300" cy="30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136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Eric Agyeman’s KEYNOTE</a:t>
              </a:r>
              <a:endParaRPr/>
            </a:p>
            <a:p>
              <a:pPr indent="0" lvl="0" marL="0" marR="0" rtl="0" algn="ctr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1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FOLLOW UP</a:t>
              </a:r>
              <a:endParaRPr/>
            </a:p>
          </p:txBody>
        </p:sp>
      </p:grpSp>
      <p:sp>
        <p:nvSpPr>
          <p:cNvPr id="97" name="Google Shape;97;p1"/>
          <p:cNvSpPr/>
          <p:nvPr/>
        </p:nvSpPr>
        <p:spPr>
          <a:xfrm>
            <a:off x="16445765" y="8833855"/>
            <a:ext cx="1103612" cy="1213039"/>
          </a:xfrm>
          <a:custGeom>
            <a:rect b="b" l="l" r="r" t="t"/>
            <a:pathLst>
              <a:path extrusionOk="0" h="1213039" w="1103612">
                <a:moveTo>
                  <a:pt x="0" y="0"/>
                </a:moveTo>
                <a:lnTo>
                  <a:pt x="1103612" y="0"/>
                </a:lnTo>
                <a:lnTo>
                  <a:pt x="1103612" y="1213038"/>
                </a:lnTo>
                <a:lnTo>
                  <a:pt x="0" y="1213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0807" r="-80807" t="0"/>
            </a:stretch>
          </a:blipFill>
          <a:ln>
            <a:noFill/>
          </a:ln>
        </p:spPr>
      </p:sp>
      <p:sp>
        <p:nvSpPr>
          <p:cNvPr id="223" name="Google Shape;223;p10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0"/>
          <p:cNvSpPr txBox="1"/>
          <p:nvPr/>
        </p:nvSpPr>
        <p:spPr>
          <a:xfrm>
            <a:off x="6082770" y="573484"/>
            <a:ext cx="6122460" cy="669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LET’S PRACTISE ... </a:t>
            </a: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16718113" y="8691823"/>
            <a:ext cx="1090126" cy="1198216"/>
          </a:xfrm>
          <a:custGeom>
            <a:rect b="b" l="l" r="r" t="t"/>
            <a:pathLst>
              <a:path extrusionOk="0" h="1198216" w="1090126">
                <a:moveTo>
                  <a:pt x="0" y="0"/>
                </a:moveTo>
                <a:lnTo>
                  <a:pt x="1090126" y="0"/>
                </a:lnTo>
                <a:lnTo>
                  <a:pt x="1090126" y="1198216"/>
                </a:lnTo>
                <a:lnTo>
                  <a:pt x="0" y="1198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0"/>
          <p:cNvSpPr/>
          <p:nvPr/>
        </p:nvSpPr>
        <p:spPr>
          <a:xfrm>
            <a:off x="6223890" y="9883367"/>
            <a:ext cx="6122460" cy="6672"/>
          </a:xfrm>
          <a:prstGeom prst="rect">
            <a:avLst/>
          </a:prstGeom>
          <a:solidFill>
            <a:srgbClr val="CBA4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/>
          <p:nvPr/>
        </p:nvSpPr>
        <p:spPr>
          <a:xfrm>
            <a:off x="11383252" y="102870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5" y="0"/>
                </a:lnTo>
                <a:lnTo>
                  <a:pt x="2693695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6" name="Google Shape;236;p11"/>
          <p:cNvGrpSpPr/>
          <p:nvPr/>
        </p:nvGrpSpPr>
        <p:grpSpPr>
          <a:xfrm>
            <a:off x="402247" y="668654"/>
            <a:ext cx="11499262" cy="2036275"/>
            <a:chOff x="0" y="66675"/>
            <a:chExt cx="15332349" cy="2715033"/>
          </a:xfrm>
        </p:grpSpPr>
        <p:sp>
          <p:nvSpPr>
            <p:cNvPr id="237" name="Google Shape;237;p11"/>
            <p:cNvSpPr/>
            <p:nvPr/>
          </p:nvSpPr>
          <p:spPr>
            <a:xfrm>
              <a:off x="0" y="2772587"/>
              <a:ext cx="15332349" cy="9121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0" y="66675"/>
              <a:ext cx="15332349" cy="1374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1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Until next time ....</a:t>
              </a:r>
              <a:endParaRPr/>
            </a:p>
          </p:txBody>
        </p:sp>
      </p:grpSp>
      <p:sp>
        <p:nvSpPr>
          <p:cNvPr id="239" name="Google Shape;239;p11"/>
          <p:cNvSpPr/>
          <p:nvPr/>
        </p:nvSpPr>
        <p:spPr>
          <a:xfrm>
            <a:off x="3640297" y="4205472"/>
            <a:ext cx="6254125" cy="2839685"/>
          </a:xfrm>
          <a:custGeom>
            <a:rect b="b" l="l" r="r" t="t"/>
            <a:pathLst>
              <a:path extrusionOk="0" h="2839685" w="6254125">
                <a:moveTo>
                  <a:pt x="0" y="0"/>
                </a:moveTo>
                <a:lnTo>
                  <a:pt x="6254125" y="0"/>
                </a:lnTo>
                <a:lnTo>
                  <a:pt x="6254125" y="2839685"/>
                </a:lnTo>
                <a:lnTo>
                  <a:pt x="0" y="2839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1"/>
          <p:cNvSpPr/>
          <p:nvPr/>
        </p:nvSpPr>
        <p:spPr>
          <a:xfrm>
            <a:off x="12012908" y="1028700"/>
            <a:ext cx="6439580" cy="9659369"/>
          </a:xfrm>
          <a:custGeom>
            <a:rect b="b" l="l" r="r" t="t"/>
            <a:pathLst>
              <a:path extrusionOk="0" h="9659369" w="6439580">
                <a:moveTo>
                  <a:pt x="0" y="0"/>
                </a:moveTo>
                <a:lnTo>
                  <a:pt x="6439579" y="0"/>
                </a:lnTo>
                <a:lnTo>
                  <a:pt x="6439579" y="9659369"/>
                </a:lnTo>
                <a:lnTo>
                  <a:pt x="0" y="9659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1"/>
          <p:cNvSpPr txBox="1"/>
          <p:nvPr/>
        </p:nvSpPr>
        <p:spPr>
          <a:xfrm>
            <a:off x="4820651" y="7073732"/>
            <a:ext cx="4323349" cy="408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CFB546"/>
                </a:solidFill>
                <a:latin typeface="DM Sans"/>
                <a:ea typeface="DM Sans"/>
                <a:cs typeface="DM Sans"/>
                <a:sym typeface="DM Sans"/>
              </a:rPr>
              <a:t>www.ericagyeman.com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45" l="-71863" r="-74151" t="-3629"/>
            </a:stretch>
          </a:blipFill>
          <a:ln>
            <a:noFill/>
          </a:ln>
        </p:spPr>
      </p:sp>
      <p:grpSp>
        <p:nvGrpSpPr>
          <p:cNvPr id="107" name="Google Shape;107;p2"/>
          <p:cNvGrpSpPr/>
          <p:nvPr/>
        </p:nvGrpSpPr>
        <p:grpSpPr>
          <a:xfrm>
            <a:off x="4377073" y="2561669"/>
            <a:ext cx="9718342" cy="4578287"/>
            <a:chOff x="0" y="0"/>
            <a:chExt cx="3253295" cy="1532619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3253295" cy="1532619"/>
            </a:xfrm>
            <a:custGeom>
              <a:rect b="b" l="l" r="r" t="t"/>
              <a:pathLst>
                <a:path extrusionOk="0" h="1532619" w="3253295">
                  <a:moveTo>
                    <a:pt x="11949" y="0"/>
                  </a:moveTo>
                  <a:lnTo>
                    <a:pt x="3241345" y="0"/>
                  </a:lnTo>
                  <a:cubicBezTo>
                    <a:pt x="3244515" y="0"/>
                    <a:pt x="3247554" y="1259"/>
                    <a:pt x="3249795" y="3500"/>
                  </a:cubicBezTo>
                  <a:cubicBezTo>
                    <a:pt x="3252036" y="5741"/>
                    <a:pt x="3253295" y="8780"/>
                    <a:pt x="3253295" y="11949"/>
                  </a:cubicBezTo>
                  <a:lnTo>
                    <a:pt x="3253295" y="1520670"/>
                  </a:lnTo>
                  <a:cubicBezTo>
                    <a:pt x="3253295" y="1523839"/>
                    <a:pt x="3252036" y="1526879"/>
                    <a:pt x="3249795" y="1529119"/>
                  </a:cubicBezTo>
                  <a:cubicBezTo>
                    <a:pt x="3247554" y="1531360"/>
                    <a:pt x="3244515" y="1532619"/>
                    <a:pt x="3241345" y="1532619"/>
                  </a:cubicBezTo>
                  <a:lnTo>
                    <a:pt x="11949" y="1532619"/>
                  </a:lnTo>
                  <a:cubicBezTo>
                    <a:pt x="8780" y="1532619"/>
                    <a:pt x="5741" y="1531360"/>
                    <a:pt x="3500" y="1529119"/>
                  </a:cubicBezTo>
                  <a:cubicBezTo>
                    <a:pt x="1259" y="1526879"/>
                    <a:pt x="0" y="1523839"/>
                    <a:pt x="0" y="1520670"/>
                  </a:cubicBezTo>
                  <a:lnTo>
                    <a:pt x="0" y="11949"/>
                  </a:lnTo>
                  <a:cubicBezTo>
                    <a:pt x="0" y="8780"/>
                    <a:pt x="1259" y="5741"/>
                    <a:pt x="3500" y="3500"/>
                  </a:cubicBezTo>
                  <a:cubicBezTo>
                    <a:pt x="5741" y="1259"/>
                    <a:pt x="8780" y="0"/>
                    <a:pt x="11949" y="0"/>
                  </a:cubicBezTo>
                  <a:close/>
                </a:path>
              </a:pathLst>
            </a:custGeom>
            <a:solidFill>
              <a:srgbClr val="CFB5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85725"/>
              <a:ext cx="3253295" cy="144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-2434636" y="9510263"/>
            <a:ext cx="3870946" cy="950141"/>
          </a:xfrm>
          <a:custGeom>
            <a:rect b="b" l="l" r="r" t="t"/>
            <a:pathLst>
              <a:path extrusionOk="0"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>
            <a:off x="4994537" y="-2917265"/>
            <a:ext cx="4980952" cy="3731186"/>
          </a:xfrm>
          <a:custGeom>
            <a:rect b="b" l="l" r="r" t="t"/>
            <a:pathLst>
              <a:path extrusionOk="0"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>
            <a:off x="3220128" y="9510263"/>
            <a:ext cx="2313889" cy="2134563"/>
          </a:xfrm>
          <a:custGeom>
            <a:rect b="b" l="l" r="r" t="t"/>
            <a:pathLst>
              <a:path extrusionOk="0" h="2134563" w="2313889">
                <a:moveTo>
                  <a:pt x="0" y="0"/>
                </a:moveTo>
                <a:lnTo>
                  <a:pt x="2313889" y="0"/>
                </a:lnTo>
                <a:lnTo>
                  <a:pt x="2313889" y="2134563"/>
                </a:lnTo>
                <a:lnTo>
                  <a:pt x="0" y="2134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-1797826" y="-1398291"/>
            <a:ext cx="2597326" cy="2796583"/>
          </a:xfrm>
          <a:custGeom>
            <a:rect b="b" l="l" r="r" t="t"/>
            <a:pathLst>
              <a:path extrusionOk="0" h="2796583" w="2597326">
                <a:moveTo>
                  <a:pt x="0" y="0"/>
                </a:moveTo>
                <a:lnTo>
                  <a:pt x="2597326" y="0"/>
                </a:lnTo>
                <a:lnTo>
                  <a:pt x="2597326" y="2796582"/>
                </a:lnTo>
                <a:lnTo>
                  <a:pt x="0" y="279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15819479" y="8090199"/>
            <a:ext cx="1559297" cy="1713907"/>
          </a:xfrm>
          <a:custGeom>
            <a:rect b="b" l="l" r="r" t="t"/>
            <a:pathLst>
              <a:path extrusionOk="0" h="1713907" w="1559297">
                <a:moveTo>
                  <a:pt x="0" y="0"/>
                </a:moveTo>
                <a:lnTo>
                  <a:pt x="1559297" y="0"/>
                </a:lnTo>
                <a:lnTo>
                  <a:pt x="1559297" y="1713907"/>
                </a:lnTo>
                <a:lnTo>
                  <a:pt x="0" y="1713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2"/>
          <p:cNvSpPr txBox="1"/>
          <p:nvPr/>
        </p:nvSpPr>
        <p:spPr>
          <a:xfrm>
            <a:off x="5678826" y="2639698"/>
            <a:ext cx="7114800" cy="4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Personal Reflection Time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-1804357" y="-271975"/>
            <a:ext cx="11140033" cy="10830951"/>
          </a:xfrm>
          <a:custGeom>
            <a:rect b="b" l="l" r="r" t="t"/>
            <a:pathLst>
              <a:path extrusionOk="0" h="10830951" w="11140033">
                <a:moveTo>
                  <a:pt x="0" y="0"/>
                </a:moveTo>
                <a:lnTo>
                  <a:pt x="11140033" y="0"/>
                </a:lnTo>
                <a:lnTo>
                  <a:pt x="11140033" y="10830950"/>
                </a:lnTo>
                <a:lnTo>
                  <a:pt x="0" y="10830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6421" r="-36421" t="0"/>
            </a:stretch>
          </a:blip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6" name="Google Shape;126;p3"/>
          <p:cNvGrpSpPr/>
          <p:nvPr/>
        </p:nvGrpSpPr>
        <p:grpSpPr>
          <a:xfrm>
            <a:off x="10544925" y="3147026"/>
            <a:ext cx="6122475" cy="4245616"/>
            <a:chOff x="0" y="28575"/>
            <a:chExt cx="8163300" cy="5352517"/>
          </a:xfrm>
        </p:grpSpPr>
        <p:sp>
          <p:nvSpPr>
            <p:cNvPr id="127" name="Google Shape;127;p3"/>
            <p:cNvSpPr/>
            <p:nvPr/>
          </p:nvSpPr>
          <p:spPr>
            <a:xfrm>
              <a:off x="0" y="5372197"/>
              <a:ext cx="8163280" cy="8895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0" y="28575"/>
              <a:ext cx="8163300" cy="52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WRITE DOWN: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YOUR 1 KEY TAKEAWAY FROM ERIC’S KEYNOTE?</a:t>
              </a:r>
              <a:endParaRPr/>
            </a:p>
          </p:txBody>
        </p:sp>
      </p:grpSp>
      <p:sp>
        <p:nvSpPr>
          <p:cNvPr id="129" name="Google Shape;129;p3"/>
          <p:cNvSpPr/>
          <p:nvPr/>
        </p:nvSpPr>
        <p:spPr>
          <a:xfrm>
            <a:off x="16092761" y="9051400"/>
            <a:ext cx="762986" cy="838639"/>
          </a:xfrm>
          <a:custGeom>
            <a:rect b="b" l="l" r="r" t="t"/>
            <a:pathLst>
              <a:path extrusionOk="0" h="838639" w="762986">
                <a:moveTo>
                  <a:pt x="0" y="0"/>
                </a:moveTo>
                <a:lnTo>
                  <a:pt x="762986" y="0"/>
                </a:lnTo>
                <a:lnTo>
                  <a:pt x="762986" y="838639"/>
                </a:lnTo>
                <a:lnTo>
                  <a:pt x="0" y="83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9" name="Google Shape;139;p4"/>
          <p:cNvGrpSpPr/>
          <p:nvPr/>
        </p:nvGrpSpPr>
        <p:grpSpPr>
          <a:xfrm>
            <a:off x="11136840" y="1728756"/>
            <a:ext cx="6122475" cy="7529544"/>
            <a:chOff x="0" y="-1015350"/>
            <a:chExt cx="8163300" cy="10039392"/>
          </a:xfrm>
        </p:grpSpPr>
        <p:sp>
          <p:nvSpPr>
            <p:cNvPr id="140" name="Google Shape;140;p4"/>
            <p:cNvSpPr/>
            <p:nvPr/>
          </p:nvSpPr>
          <p:spPr>
            <a:xfrm>
              <a:off x="0" y="9015147"/>
              <a:ext cx="8163280" cy="8895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0" y="-1015350"/>
              <a:ext cx="8163300" cy="99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425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25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Let’s SHARE: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 </a:t>
              </a:r>
              <a:endParaRPr/>
            </a:p>
            <a:p>
              <a:pPr indent="-452400" lvl="1" marL="904801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90"/>
                <a:buFont typeface="Arial"/>
                <a:buChar char="•"/>
              </a:pPr>
              <a:r>
                <a:rPr b="0" i="0" lang="en-US" sz="4190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With the person next to you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-452400" lvl="1" marL="904801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90"/>
                <a:buFont typeface="Arial"/>
                <a:buChar char="•"/>
              </a:pPr>
              <a:r>
                <a:rPr b="0" i="0" lang="en-US" sz="4190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To the Group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</p:txBody>
        </p:sp>
      </p:grpSp>
      <p:sp>
        <p:nvSpPr>
          <p:cNvPr id="142" name="Google Shape;142;p4"/>
          <p:cNvSpPr/>
          <p:nvPr/>
        </p:nvSpPr>
        <p:spPr>
          <a:xfrm>
            <a:off x="718886" y="8915450"/>
            <a:ext cx="762986" cy="838639"/>
          </a:xfrm>
          <a:custGeom>
            <a:rect b="b" l="l" r="r" t="t"/>
            <a:pathLst>
              <a:path extrusionOk="0" h="838639" w="762986">
                <a:moveTo>
                  <a:pt x="0" y="0"/>
                </a:moveTo>
                <a:lnTo>
                  <a:pt x="762986" y="0"/>
                </a:lnTo>
                <a:lnTo>
                  <a:pt x="762986" y="838639"/>
                </a:lnTo>
                <a:lnTo>
                  <a:pt x="0" y="83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4"/>
          <p:cNvSpPr/>
          <p:nvPr/>
        </p:nvSpPr>
        <p:spPr>
          <a:xfrm>
            <a:off x="-343944" y="0"/>
            <a:ext cx="10513664" cy="7004729"/>
          </a:xfrm>
          <a:custGeom>
            <a:rect b="b" l="l" r="r" t="t"/>
            <a:pathLst>
              <a:path extrusionOk="0" h="7004729" w="10513664">
                <a:moveTo>
                  <a:pt x="0" y="0"/>
                </a:moveTo>
                <a:lnTo>
                  <a:pt x="10513665" y="0"/>
                </a:lnTo>
                <a:lnTo>
                  <a:pt x="10513665" y="7004729"/>
                </a:lnTo>
                <a:lnTo>
                  <a:pt x="0" y="7004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/>
          <p:nvPr/>
        </p:nvSpPr>
        <p:spPr>
          <a:xfrm>
            <a:off x="-1804357" y="-271975"/>
            <a:ext cx="11140033" cy="10830951"/>
          </a:xfrm>
          <a:custGeom>
            <a:rect b="b" l="l" r="r" t="t"/>
            <a:pathLst>
              <a:path extrusionOk="0" h="10830951" w="11140033">
                <a:moveTo>
                  <a:pt x="0" y="0"/>
                </a:moveTo>
                <a:lnTo>
                  <a:pt x="11140033" y="0"/>
                </a:lnTo>
                <a:lnTo>
                  <a:pt x="11140033" y="10830950"/>
                </a:lnTo>
                <a:lnTo>
                  <a:pt x="0" y="10830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6421" r="-36421" t="0"/>
            </a:stretch>
          </a:blipFill>
          <a:ln>
            <a:noFill/>
          </a:ln>
        </p:spPr>
      </p:sp>
      <p:sp>
        <p:nvSpPr>
          <p:cNvPr id="153" name="Google Shape;153;p5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4" name="Google Shape;154;p5"/>
          <p:cNvGrpSpPr/>
          <p:nvPr/>
        </p:nvGrpSpPr>
        <p:grpSpPr>
          <a:xfrm>
            <a:off x="10520700" y="1430076"/>
            <a:ext cx="6406585" cy="6279629"/>
            <a:chOff x="0" y="57150"/>
            <a:chExt cx="8465361" cy="7366134"/>
          </a:xfrm>
        </p:grpSpPr>
        <p:sp>
          <p:nvSpPr>
            <p:cNvPr id="155" name="Google Shape;155;p5"/>
            <p:cNvSpPr/>
            <p:nvPr/>
          </p:nvSpPr>
          <p:spPr>
            <a:xfrm>
              <a:off x="0" y="7414389"/>
              <a:ext cx="8163280" cy="8895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302061" y="57150"/>
              <a:ext cx="8163300" cy="70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425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25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WRITE DOWN: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1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24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IN WHAT AREA(S) SPECIFICALLY WILL YOU IMPLEMENT THIS TAKE AWAY?</a:t>
              </a:r>
              <a:endParaRPr/>
            </a:p>
          </p:txBody>
        </p:sp>
      </p:grpSp>
      <p:sp>
        <p:nvSpPr>
          <p:cNvPr id="157" name="Google Shape;157;p5"/>
          <p:cNvSpPr/>
          <p:nvPr/>
        </p:nvSpPr>
        <p:spPr>
          <a:xfrm>
            <a:off x="16092761" y="9051400"/>
            <a:ext cx="762986" cy="838639"/>
          </a:xfrm>
          <a:custGeom>
            <a:rect b="b" l="l" r="r" t="t"/>
            <a:pathLst>
              <a:path extrusionOk="0" h="838639" w="762986">
                <a:moveTo>
                  <a:pt x="0" y="0"/>
                </a:moveTo>
                <a:lnTo>
                  <a:pt x="762986" y="0"/>
                </a:lnTo>
                <a:lnTo>
                  <a:pt x="762986" y="838639"/>
                </a:lnTo>
                <a:lnTo>
                  <a:pt x="0" y="83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7" name="Google Shape;167;p6"/>
          <p:cNvGrpSpPr/>
          <p:nvPr/>
        </p:nvGrpSpPr>
        <p:grpSpPr>
          <a:xfrm>
            <a:off x="11136840" y="2048482"/>
            <a:ext cx="6122460" cy="6725169"/>
            <a:chOff x="0" y="57150"/>
            <a:chExt cx="8163280" cy="8966892"/>
          </a:xfrm>
        </p:grpSpPr>
        <p:sp>
          <p:nvSpPr>
            <p:cNvPr id="168" name="Google Shape;168;p6"/>
            <p:cNvSpPr/>
            <p:nvPr/>
          </p:nvSpPr>
          <p:spPr>
            <a:xfrm>
              <a:off x="0" y="9015147"/>
              <a:ext cx="8163280" cy="8895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0" y="57150"/>
              <a:ext cx="8163280" cy="8304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425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25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Let’s SHARE: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 </a:t>
              </a:r>
              <a:endParaRPr/>
            </a:p>
            <a:p>
              <a:pPr indent="-452400" lvl="1" marL="904801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90"/>
                <a:buFont typeface="Arial"/>
                <a:buChar char="•"/>
              </a:pPr>
              <a:r>
                <a:rPr b="0" i="0" lang="en-US" sz="4190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With the person next to you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-452400" lvl="1" marL="904801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90"/>
                <a:buFont typeface="Arial"/>
                <a:buChar char="•"/>
              </a:pPr>
              <a:r>
                <a:rPr b="0" i="0" lang="en-US" sz="4190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To the Group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</p:txBody>
        </p:sp>
      </p:grpSp>
      <p:sp>
        <p:nvSpPr>
          <p:cNvPr id="170" name="Google Shape;170;p6"/>
          <p:cNvSpPr/>
          <p:nvPr/>
        </p:nvSpPr>
        <p:spPr>
          <a:xfrm>
            <a:off x="16092761" y="9051400"/>
            <a:ext cx="762986" cy="838639"/>
          </a:xfrm>
          <a:custGeom>
            <a:rect b="b" l="l" r="r" t="t"/>
            <a:pathLst>
              <a:path extrusionOk="0" h="838639" w="762986">
                <a:moveTo>
                  <a:pt x="0" y="0"/>
                </a:moveTo>
                <a:lnTo>
                  <a:pt x="762986" y="0"/>
                </a:lnTo>
                <a:lnTo>
                  <a:pt x="762986" y="838639"/>
                </a:lnTo>
                <a:lnTo>
                  <a:pt x="0" y="83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6"/>
          <p:cNvSpPr/>
          <p:nvPr/>
        </p:nvSpPr>
        <p:spPr>
          <a:xfrm>
            <a:off x="-343944" y="0"/>
            <a:ext cx="10513664" cy="7004729"/>
          </a:xfrm>
          <a:custGeom>
            <a:rect b="b" l="l" r="r" t="t"/>
            <a:pathLst>
              <a:path extrusionOk="0" h="7004729" w="10513664">
                <a:moveTo>
                  <a:pt x="0" y="0"/>
                </a:moveTo>
                <a:lnTo>
                  <a:pt x="10513665" y="0"/>
                </a:lnTo>
                <a:lnTo>
                  <a:pt x="10513665" y="7004729"/>
                </a:lnTo>
                <a:lnTo>
                  <a:pt x="0" y="7004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-1274775" y="-271975"/>
            <a:ext cx="11140033" cy="10830951"/>
          </a:xfrm>
          <a:custGeom>
            <a:rect b="b" l="l" r="r" t="t"/>
            <a:pathLst>
              <a:path extrusionOk="0" h="10830951" w="11140033">
                <a:moveTo>
                  <a:pt x="0" y="0"/>
                </a:moveTo>
                <a:lnTo>
                  <a:pt x="11140033" y="0"/>
                </a:lnTo>
                <a:lnTo>
                  <a:pt x="11140033" y="10830950"/>
                </a:lnTo>
                <a:lnTo>
                  <a:pt x="0" y="10830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25" l="0" r="0" t="-1424"/>
            </a:stretch>
          </a:blipFill>
          <a:ln>
            <a:noFill/>
          </a:ln>
        </p:spPr>
      </p:sp>
      <p:sp>
        <p:nvSpPr>
          <p:cNvPr id="181" name="Google Shape;181;p7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2" name="Google Shape;182;p7"/>
          <p:cNvGrpSpPr/>
          <p:nvPr/>
        </p:nvGrpSpPr>
        <p:grpSpPr>
          <a:xfrm>
            <a:off x="10672072" y="1944543"/>
            <a:ext cx="6269175" cy="8345252"/>
            <a:chOff x="0" y="38100"/>
            <a:chExt cx="8358900" cy="11127003"/>
          </a:xfrm>
        </p:grpSpPr>
        <p:sp>
          <p:nvSpPr>
            <p:cNvPr id="183" name="Google Shape;183;p7"/>
            <p:cNvSpPr/>
            <p:nvPr/>
          </p:nvSpPr>
          <p:spPr>
            <a:xfrm>
              <a:off x="0" y="11158234"/>
              <a:ext cx="8358773" cy="6869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0" y="38100"/>
              <a:ext cx="8358900" cy="73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WRITE DOWN:</a:t>
              </a:r>
              <a:endParaRPr/>
            </a:p>
            <a:p>
              <a:pPr indent="0" lvl="0" marL="0" marR="0" rtl="0" algn="ctr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36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36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Based on Eric‘s 3rd point; </a:t>
              </a:r>
              <a:endParaRPr/>
            </a:p>
            <a:p>
              <a:pPr indent="0" lvl="0" marL="0" marR="0" rtl="0" algn="ctr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“My Future Success ...”</a:t>
              </a:r>
              <a:endParaRPr/>
            </a:p>
            <a:p>
              <a:pPr indent="0" lvl="0" marL="0" marR="0" rtl="0" algn="ctr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36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36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What is the biggest dream, goal or aspiration you have for your future?</a:t>
              </a:r>
              <a:endParaRPr/>
            </a:p>
          </p:txBody>
        </p:sp>
      </p:grpSp>
      <p:sp>
        <p:nvSpPr>
          <p:cNvPr id="185" name="Google Shape;185;p7"/>
          <p:cNvSpPr/>
          <p:nvPr/>
        </p:nvSpPr>
        <p:spPr>
          <a:xfrm>
            <a:off x="16092761" y="9051400"/>
            <a:ext cx="762986" cy="838639"/>
          </a:xfrm>
          <a:custGeom>
            <a:rect b="b" l="l" r="r" t="t"/>
            <a:pathLst>
              <a:path extrusionOk="0" h="838639" w="762986">
                <a:moveTo>
                  <a:pt x="0" y="0"/>
                </a:moveTo>
                <a:lnTo>
                  <a:pt x="762986" y="0"/>
                </a:lnTo>
                <a:lnTo>
                  <a:pt x="762986" y="838639"/>
                </a:lnTo>
                <a:lnTo>
                  <a:pt x="0" y="83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8"/>
          <p:cNvGrpSpPr/>
          <p:nvPr/>
        </p:nvGrpSpPr>
        <p:grpSpPr>
          <a:xfrm>
            <a:off x="11136840" y="2338995"/>
            <a:ext cx="6122460" cy="6144144"/>
            <a:chOff x="0" y="57150"/>
            <a:chExt cx="8163280" cy="8192192"/>
          </a:xfrm>
        </p:grpSpPr>
        <p:sp>
          <p:nvSpPr>
            <p:cNvPr id="196" name="Google Shape;196;p8"/>
            <p:cNvSpPr/>
            <p:nvPr/>
          </p:nvSpPr>
          <p:spPr>
            <a:xfrm>
              <a:off x="0" y="8240447"/>
              <a:ext cx="8163280" cy="8895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0" y="57150"/>
              <a:ext cx="8163280" cy="7530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425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256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Let’s SHARE: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190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 </a:t>
              </a:r>
              <a:endParaRPr/>
            </a:p>
            <a:p>
              <a:pPr indent="-452400" lvl="1" marL="904801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90"/>
                <a:buFont typeface="Arial"/>
                <a:buChar char="•"/>
              </a:pPr>
              <a:r>
                <a:rPr b="0" i="0" lang="en-US" sz="4190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Would anyone like to share with the Group?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190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</p:txBody>
        </p:sp>
      </p:grpSp>
      <p:sp>
        <p:nvSpPr>
          <p:cNvPr id="198" name="Google Shape;198;p8"/>
          <p:cNvSpPr/>
          <p:nvPr/>
        </p:nvSpPr>
        <p:spPr>
          <a:xfrm>
            <a:off x="16092761" y="9051400"/>
            <a:ext cx="762986" cy="838639"/>
          </a:xfrm>
          <a:custGeom>
            <a:rect b="b" l="l" r="r" t="t"/>
            <a:pathLst>
              <a:path extrusionOk="0" h="838639" w="762986">
                <a:moveTo>
                  <a:pt x="0" y="0"/>
                </a:moveTo>
                <a:lnTo>
                  <a:pt x="762986" y="0"/>
                </a:lnTo>
                <a:lnTo>
                  <a:pt x="762986" y="838639"/>
                </a:lnTo>
                <a:lnTo>
                  <a:pt x="0" y="838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8"/>
          <p:cNvSpPr/>
          <p:nvPr/>
        </p:nvSpPr>
        <p:spPr>
          <a:xfrm>
            <a:off x="0" y="0"/>
            <a:ext cx="10035482" cy="6686140"/>
          </a:xfrm>
          <a:custGeom>
            <a:rect b="b" l="l" r="r" t="t"/>
            <a:pathLst>
              <a:path extrusionOk="0" h="6686140" w="10035482">
                <a:moveTo>
                  <a:pt x="0" y="0"/>
                </a:moveTo>
                <a:lnTo>
                  <a:pt x="10035482" y="0"/>
                </a:lnTo>
                <a:lnTo>
                  <a:pt x="10035482" y="6686140"/>
                </a:lnTo>
                <a:lnTo>
                  <a:pt x="0" y="66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/>
          <p:nvPr/>
        </p:nvSpPr>
        <p:spPr>
          <a:xfrm>
            <a:off x="-1274775" y="-271975"/>
            <a:ext cx="11140033" cy="10830951"/>
          </a:xfrm>
          <a:custGeom>
            <a:rect b="b" l="l" r="r" t="t"/>
            <a:pathLst>
              <a:path extrusionOk="0" h="10830951" w="11140033">
                <a:moveTo>
                  <a:pt x="0" y="0"/>
                </a:moveTo>
                <a:lnTo>
                  <a:pt x="11140033" y="0"/>
                </a:lnTo>
                <a:lnTo>
                  <a:pt x="11140033" y="10830950"/>
                </a:lnTo>
                <a:lnTo>
                  <a:pt x="0" y="10830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25" l="0" r="0" t="-1424"/>
            </a:stretch>
          </a:blipFill>
          <a:ln>
            <a:noFill/>
          </a:ln>
        </p:spPr>
      </p:sp>
      <p:sp>
        <p:nvSpPr>
          <p:cNvPr id="209" name="Google Shape;209;p9"/>
          <p:cNvSpPr/>
          <p:nvPr/>
        </p:nvSpPr>
        <p:spPr>
          <a:xfrm>
            <a:off x="15594304" y="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0" name="Google Shape;210;p9"/>
          <p:cNvGrpSpPr/>
          <p:nvPr/>
        </p:nvGrpSpPr>
        <p:grpSpPr>
          <a:xfrm>
            <a:off x="10390664" y="1308857"/>
            <a:ext cx="6269175" cy="9429018"/>
            <a:chOff x="0" y="38100"/>
            <a:chExt cx="8358900" cy="12572024"/>
          </a:xfrm>
        </p:grpSpPr>
        <p:sp>
          <p:nvSpPr>
            <p:cNvPr id="211" name="Google Shape;211;p9"/>
            <p:cNvSpPr/>
            <p:nvPr/>
          </p:nvSpPr>
          <p:spPr>
            <a:xfrm>
              <a:off x="0" y="12603255"/>
              <a:ext cx="8358773" cy="6869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0" y="38100"/>
              <a:ext cx="8358900" cy="90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WRITE DOWN:</a:t>
              </a:r>
              <a:endParaRPr/>
            </a:p>
            <a:p>
              <a:pPr indent="0" lvl="0" marL="0" marR="0" rtl="0" algn="ctr">
                <a:lnSpc>
                  <a:spcPct val="10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36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0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36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0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4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Based on Eric‘s 3rd point; “My Future Success ...”</a:t>
              </a:r>
              <a:endParaRPr/>
            </a:p>
            <a:p>
              <a:pPr indent="-152747" lvl="1" marL="741866" marR="0" rtl="0" algn="ctr">
                <a:lnSpc>
                  <a:spcPct val="10998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36"/>
                <a:buFont typeface="Arial"/>
                <a:buNone/>
              </a:pPr>
              <a:r>
                <a:t/>
              </a:r>
              <a:endParaRPr b="0" i="0" sz="3436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endParaRPr>
            </a:p>
            <a:p>
              <a:pPr indent="0" lvl="0" marL="0" marR="0" rtl="0" algn="ctr">
                <a:lnSpc>
                  <a:spcPct val="10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8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What are 2 personal affirmations to write down and repeat daily to help you believe in yourself and your future dream and goal! </a:t>
              </a:r>
              <a:endParaRPr/>
            </a:p>
            <a:p>
              <a:pPr indent="0" lvl="0" marL="0" marR="0" rtl="0" algn="ctr">
                <a:lnSpc>
                  <a:spcPct val="10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08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eg ‘I am worthy of....’ </a:t>
              </a:r>
              <a:endParaRPr/>
            </a:p>
          </p:txBody>
        </p:sp>
      </p:grpSp>
      <p:sp>
        <p:nvSpPr>
          <p:cNvPr id="213" name="Google Shape;213;p9"/>
          <p:cNvSpPr/>
          <p:nvPr/>
        </p:nvSpPr>
        <p:spPr>
          <a:xfrm>
            <a:off x="16941152" y="8842983"/>
            <a:ext cx="981049" cy="1078324"/>
          </a:xfrm>
          <a:custGeom>
            <a:rect b="b" l="l" r="r" t="t"/>
            <a:pathLst>
              <a:path extrusionOk="0" h="1078324" w="981049">
                <a:moveTo>
                  <a:pt x="0" y="0"/>
                </a:moveTo>
                <a:lnTo>
                  <a:pt x="981049" y="0"/>
                </a:lnTo>
                <a:lnTo>
                  <a:pt x="981049" y="1078324"/>
                </a:lnTo>
                <a:lnTo>
                  <a:pt x="0" y="1078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